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29ADA-7B45-4720-890E-5311ED908961}" type="datetimeFigureOut">
              <a:rPr lang="ru-RU" smtClean="0"/>
              <a:t>20.09.2019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33537-258F-485D-B461-5ED09448B4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2792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D29ADA-7B45-4720-890E-5311ED908961}" type="datetimeFigureOut">
              <a:rPr lang="ru-RU" smtClean="0"/>
              <a:t>20.09.2019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B33537-258F-485D-B461-5ED09448B4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8047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Система защиты и питания «Янтари»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1956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АМС 28:2:2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1677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Нанопав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9989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1923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9820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9895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Зерновые культуры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422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6908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4783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7387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2110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ГК «Пестициды РУ»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5466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2376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2592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РАПС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7895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984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0600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0625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5955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7539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17855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КУКУРУЗА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4500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Линейка Янтари питание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88461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44312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49287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16969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74418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52755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36426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подсолнечник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51338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72964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65574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Лен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9735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latin typeface="+mj-lt"/>
              </a:rPr>
              <a:t>Янтари Семена</a:t>
            </a:r>
            <a:endParaRPr lang="ru-RU" dirty="0">
              <a:latin typeface="+mj-lt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36859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59123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75732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52298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0775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Янтари Профи 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9561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Янтари Бор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5062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Янтари Калий 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89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Суперфосфор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0062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08932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</Words>
  <Application>Microsoft Office PowerPoint</Application>
  <PresentationFormat>Экран (4:3)</PresentationFormat>
  <Paragraphs>15</Paragraphs>
  <Slides>43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Тема Office</vt:lpstr>
      <vt:lpstr>Система защиты и питания «Янтари»</vt:lpstr>
      <vt:lpstr>ГК «Пестициды РУ»</vt:lpstr>
      <vt:lpstr>Линейка Янтари питание</vt:lpstr>
      <vt:lpstr>Янтари Семена</vt:lpstr>
      <vt:lpstr>Янтари Профи </vt:lpstr>
      <vt:lpstr>Янтари Бор</vt:lpstr>
      <vt:lpstr>Янтари Калий </vt:lpstr>
      <vt:lpstr>Суперфосфор</vt:lpstr>
      <vt:lpstr>Презентация PowerPoint</vt:lpstr>
      <vt:lpstr>АМС 28:2:2</vt:lpstr>
      <vt:lpstr>Нанопав</vt:lpstr>
      <vt:lpstr>Презентация PowerPoint</vt:lpstr>
      <vt:lpstr>Презентация PowerPoint</vt:lpstr>
      <vt:lpstr>Презентация PowerPoint</vt:lpstr>
      <vt:lpstr>Зерновые культуры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РАПС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КУКУРУЗА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подсолнечник</vt:lpstr>
      <vt:lpstr>Презентация PowerPoint</vt:lpstr>
      <vt:lpstr>Презентация PowerPoint</vt:lpstr>
      <vt:lpstr>Лен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Система защиты и питания «Янтари»</dc:title>
  <dc:creator>HP</dc:creator>
  <cp:lastModifiedBy>HP</cp:lastModifiedBy>
  <cp:revision>1</cp:revision>
  <dcterms:created xsi:type="dcterms:W3CDTF">2019-09-20T04:56:40Z</dcterms:created>
  <dcterms:modified xsi:type="dcterms:W3CDTF">2019-09-20T04:56:40Z</dcterms:modified>
</cp:coreProperties>
</file>